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6" r:id="rId3"/>
  </p:sldMasterIdLst>
  <p:sldIdLst>
    <p:sldId id="256" r:id="rId4"/>
    <p:sldId id="257" r:id="rId5"/>
    <p:sldId id="259" r:id="rId6"/>
    <p:sldId id="260" r:id="rId7"/>
    <p:sldId id="258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1073C-75C7-454B-92DE-6AEFCA1047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13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6DF28-7A7D-4898-825D-FCB8270039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491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F094-AE15-4760-A073-CC34CEDE28E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410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7EE-625C-4390-AD49-1F8B4719A8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259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BB65D-A7E6-4814-ADC7-818E62E2BE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281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850"/>
            <a:ext cx="7623810" cy="162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vert="horz" lIns="0" tIns="0" rIns="0" bIns="0" rtlCol="0"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65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5A31-6DC9-4280-8813-6AEC05CB9E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581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025E-3EAB-4D92-8588-CF2BABBE7B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672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EBDF-0D11-4A80-B46E-8E1030E669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8798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68B58-B923-40A0-8ED4-3CC02B1AE0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428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EF70-B369-47D8-AC29-5F507FCF0E1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52643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C2AA-09BD-4BAC-A2CA-C3BC75A085B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5276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bottomba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99337"/>
            <a:ext cx="9144000" cy="557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3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0" cap="none" spc="-150" dirty="0">
          <a:ln w="3175">
            <a:noFill/>
          </a:ln>
          <a:solidFill>
            <a:srgbClr val="005825"/>
          </a:solidFill>
          <a:effectLst/>
          <a:latin typeface="+mj-lt"/>
          <a:ea typeface="+mn-ea"/>
          <a:cs typeface="Arial" pitchFamily="34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386B78-7897-40AF-AEA3-44B10F66845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663995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Підготовка </a:t>
            </a:r>
          </a:p>
          <a:p>
            <a:pPr algn="ctr"/>
            <a:r>
              <a:rPr lang="uk-U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до письма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7171" name="Picture 3" descr="D:\АННА\Картинки с Интернета\draw_pencil\png\(4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5253507" cy="46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83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robok.edu.vn.ua/uploaded/rycka/image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51440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8972" y="260648"/>
            <a:ext cx="4346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Прапорець»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7699" y="4721661"/>
            <a:ext cx="77886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Прапорець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руці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я маю,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ним я весело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гойдаю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http://www.heliosprint.dp.ua/img/offtheshelf/big/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73" y="908720"/>
            <a:ext cx="3999348" cy="399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83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296" y="260648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Зайчик»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9424" y="4721661"/>
            <a:ext cx="7125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Довгі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вуха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куций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хвіст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Моркву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капусту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їсть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9908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cterra.com/muz/z-zaych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44" y="1170898"/>
            <a:ext cx="3297137" cy="355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23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227" y="260648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Гусак»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166" y="4721661"/>
            <a:ext cx="8249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Гусак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стоїть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все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гелгоче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ущипнути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нас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2"/>
          <a:stretch/>
        </p:blipFill>
        <p:spPr bwMode="auto">
          <a:xfrm>
            <a:off x="611560" y="1409699"/>
            <a:ext cx="4943475" cy="331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18" y="59866"/>
            <a:ext cx="2887162" cy="25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72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166" y="260648"/>
            <a:ext cx="35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Деревце»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85184"/>
            <a:ext cx="90364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Має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стовбур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дерево,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багато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гілочок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Листячком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зеленим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бавить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діточок</a:t>
            </a: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http://dorobok.edu.vn.ua/uploaded/rycka/image06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 bwMode="auto">
          <a:xfrm>
            <a:off x="1258439" y="1377503"/>
            <a:ext cx="4549829" cy="33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4133/159432749.5/0_9176a_9664628f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68" y="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1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348" y="245542"/>
            <a:ext cx="298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Кошик»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85184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Лозина до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лозини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—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і </a:t>
            </a:r>
            <a:r>
              <a:rPr lang="ru-RU" sz="36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зроблена</a:t>
            </a: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корзина.</a:t>
            </a:r>
          </a:p>
        </p:txBody>
      </p:sp>
      <p:pic>
        <p:nvPicPr>
          <p:cNvPr id="5122" name="Picture 2" descr="http://dorobok.edu.vn.ua/uploaded/rycka/image0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8" y="1412776"/>
            <a:ext cx="52769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1.pic4you.ru/allimage/y2012/10-03/12216/2503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21" y="269359"/>
            <a:ext cx="3076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92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7">
  <a:themeElements>
    <a:clrScheme name="любимая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C00000"/>
      </a:accent2>
      <a:accent3>
        <a:srgbClr val="002060"/>
      </a:accent3>
      <a:accent4>
        <a:srgbClr val="004C00"/>
      </a:accent4>
      <a:accent5>
        <a:srgbClr val="7030A0"/>
      </a:accent5>
      <a:accent6>
        <a:srgbClr val="997339"/>
      </a:accent6>
      <a:hlink>
        <a:srgbClr val="0AFF0A"/>
      </a:hlink>
      <a:folHlink>
        <a:srgbClr val="FFFF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162</TotalTime>
  <Words>68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Тема1</vt:lpstr>
      <vt:lpstr>Белый текст и шрифт Courier для слайдов с кодом</vt:lpstr>
      <vt:lpstr>Тема7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10</cp:revision>
  <dcterms:created xsi:type="dcterms:W3CDTF">2015-12-11T21:13:52Z</dcterms:created>
  <dcterms:modified xsi:type="dcterms:W3CDTF">2015-12-13T09:14:51Z</dcterms:modified>
</cp:coreProperties>
</file>